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4" r:id="rId7"/>
    <p:sldId id="320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30" r:id="rId16"/>
    <p:sldId id="331" r:id="rId17"/>
    <p:sldId id="332" r:id="rId18"/>
    <p:sldId id="333" r:id="rId19"/>
    <p:sldId id="319" r:id="rId20"/>
  </p:sldIdLst>
  <p:sldSz cx="12192000" cy="6858000"/>
  <p:notesSz cx="6858000" cy="9144000"/>
  <p:embeddedFontLst>
    <p:embeddedFont>
      <p:font typeface="Roboto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756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В PostgreSQL настройки по умолчанию такие, чтобы СУБД мог работать на любом ведре и это никуда не годится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У нас больше 50 серверов, поэтому ручное управление никуда не годится </a:t>
            </a:r>
            <a:endParaRPr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«Категории»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360" y="1412776"/>
            <a:ext cx="11017224" cy="476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«Пользователи»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360" y="1340768"/>
            <a:ext cx="10729192" cy="492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пользователя»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368" y="1484784"/>
            <a:ext cx="1135664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«Поставщики»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375" y="1484784"/>
            <a:ext cx="1086292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«Реклама»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376" y="1628800"/>
            <a:ext cx="1107890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«Уроки»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352" y="1484784"/>
            <a:ext cx="10921213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урока»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360" y="1556792"/>
            <a:ext cx="11084201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«История цен»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360" y="1484784"/>
            <a:ext cx="11161240" cy="425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рекламы»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367" y="1556792"/>
            <a:ext cx="11155239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онлайн-школа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кондитерского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искусства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Липатова Ольга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главный инженер ЦК Интеграционных решений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 ООО «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РСХБ-Интех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5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данного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является</a:t>
            </a:r>
            <a:r>
              <a:rPr lang="ru-RU" sz="1575" b="1" dirty="0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построение схемы базы данных </a:t>
            </a:r>
            <a:r>
              <a:rPr lang="ru-RU" sz="1575" b="1" dirty="0" err="1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онлайн-школы</a:t>
            </a:r>
            <a:r>
              <a:rPr lang="ru-RU" sz="1575" b="1" dirty="0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кондитерского искусства и ее реализация в </a:t>
            </a:r>
            <a:r>
              <a:rPr lang="en-US" sz="1575" b="1" dirty="0" err="1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33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Задачи</a:t>
            </a:r>
            <a:r>
              <a:rPr lang="en-US" sz="45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1127448" y="1472725"/>
            <a:ext cx="7931664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302898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2000546" y="1604875"/>
            <a:ext cx="6903765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Закрепление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основных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навыков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,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полученных</a:t>
            </a:r>
            <a:r>
              <a:rPr lang="en-US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на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курсе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«Базы данных»</a:t>
            </a:r>
            <a:r>
              <a:rPr lang="en-US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endParaRPr sz="1500" b="0" i="0" u="none" strike="noStrike" cap="none" dirty="0">
              <a:solidFill>
                <a:srgbClr val="3F3F3F"/>
              </a:solidFill>
              <a:latin typeface="Roboto" charset="0"/>
              <a:ea typeface="Roboto" charset="0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1127448" y="2259675"/>
            <a:ext cx="7931664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3F3F3F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302898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1956322" y="2306475"/>
            <a:ext cx="6527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Создание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схемы базы данных</a:t>
            </a:r>
            <a:endParaRPr sz="1500" b="0" i="0" u="none" strike="noStrike" cap="none" dirty="0">
              <a:solidFill>
                <a:srgbClr val="3F3F3F"/>
              </a:solidFill>
              <a:latin typeface="Roboto" charset="0"/>
              <a:ea typeface="Roboto" charset="0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1127448" y="3046600"/>
            <a:ext cx="7931664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2000547" y="3131325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Р</a:t>
            </a:r>
            <a:r>
              <a:rPr lang="ru-RU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еализация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базы данных в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PostgreSQL</a:t>
            </a:r>
            <a:endParaRPr sz="1500" b="0" i="0" u="none" strike="noStrike" cap="none" dirty="0">
              <a:solidFill>
                <a:srgbClr val="3F3F3F"/>
              </a:solidFill>
              <a:latin typeface="Roboto" charset="0"/>
              <a:ea typeface="Roboto" charset="0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1302898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Начало работы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367" y="1484783"/>
            <a:ext cx="5899887" cy="2088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базы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6679" y="1243013"/>
            <a:ext cx="10805905" cy="5468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«Роли»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1344" y="1340768"/>
            <a:ext cx="11387298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«Способы напоминания»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352" y="1412776"/>
            <a:ext cx="10869454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173</Words>
  <Application>Microsoft Office PowerPoint</Application>
  <PresentationFormat>Произвольный</PresentationFormat>
  <Paragraphs>40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Roboto</vt:lpstr>
      <vt:lpstr>Calibri</vt:lpstr>
      <vt:lpstr>Times New Roman</vt:lpstr>
      <vt:lpstr>Avenir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KL</dc:creator>
  <cp:lastModifiedBy>KL</cp:lastModifiedBy>
  <cp:revision>11</cp:revision>
  <dcterms:modified xsi:type="dcterms:W3CDTF">2023-08-20T12:05:13Z</dcterms:modified>
</cp:coreProperties>
</file>